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340" r:id="rId2"/>
    <p:sldId id="304" r:id="rId3"/>
    <p:sldId id="323" r:id="rId4"/>
    <p:sldId id="338" r:id="rId5"/>
    <p:sldId id="33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71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66B7C2-1636-CDBA-74B9-1474A07E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E0A574-FA23-2C76-E113-59B889BBE4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945971-AE0E-53A5-4F33-CC13D4F2B09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64E6259-D292-4C89-6A8E-0BE935C70B0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E930557-86A5-C18D-ADEB-ED798C57D70F}"/>
                </a:ext>
              </a:extLst>
            </p:cNvPr>
            <p:cNvSpPr txBox="1"/>
            <p:nvPr/>
          </p:nvSpPr>
          <p:spPr>
            <a:xfrm>
              <a:off x="2063749" y="3009900"/>
              <a:ext cx="55127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représente des fractions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15EF4ED6-3B54-D101-7552-EE14A6A95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867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16235"/>
            <a:ext cx="8595954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F11397D-8397-BEF1-F242-7F453921837B}"/>
              </a:ext>
            </a:extLst>
          </p:cNvPr>
          <p:cNvSpPr/>
          <p:nvPr/>
        </p:nvSpPr>
        <p:spPr>
          <a:xfrm>
            <a:off x="1067355" y="1536892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rc partiel 10">
            <a:extLst>
              <a:ext uri="{FF2B5EF4-FFF2-40B4-BE49-F238E27FC236}">
                <a16:creationId xmlns:a16="http://schemas.microsoft.com/office/drawing/2014/main" id="{49192AB4-8CDF-562B-1EDE-CD57C9718ED2}"/>
              </a:ext>
            </a:extLst>
          </p:cNvPr>
          <p:cNvSpPr/>
          <p:nvPr/>
        </p:nvSpPr>
        <p:spPr>
          <a:xfrm rot="19687225">
            <a:off x="1070863" y="1542443"/>
            <a:ext cx="1224000" cy="1224000"/>
          </a:xfrm>
          <a:prstGeom prst="pie">
            <a:avLst>
              <a:gd name="adj1" fmla="val 5339055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D61A8D-11FA-ED6E-0DE7-1EB0E95FABD2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D39E5C-B757-A565-0128-97690C462C71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5C0C9F34-E6FC-7902-9551-A16AE14A1812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F699AF9F-55C4-0319-8DEB-7F979A3ED585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1CBCD29-38EC-3EE9-CB0F-794C13B5B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7BC9A38-F482-0D81-9566-E491B5DEA9C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C330473-F5FC-567A-E3E3-8B22AAAE64B4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01707D4-1F01-7F81-7049-140EE7A66785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E36D74F-8402-4FDD-A80C-03DD09B691CF}"/>
              </a:ext>
            </a:extLst>
          </p:cNvPr>
          <p:cNvSpPr/>
          <p:nvPr/>
        </p:nvSpPr>
        <p:spPr>
          <a:xfrm>
            <a:off x="1067355" y="1536892"/>
            <a:ext cx="1231016" cy="1231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c partiel 16">
            <a:extLst>
              <a:ext uri="{FF2B5EF4-FFF2-40B4-BE49-F238E27FC236}">
                <a16:creationId xmlns:a16="http://schemas.microsoft.com/office/drawing/2014/main" id="{B1AC0135-25BD-DCC4-5E63-BB8EF0D84BB0}"/>
              </a:ext>
            </a:extLst>
          </p:cNvPr>
          <p:cNvSpPr/>
          <p:nvPr/>
        </p:nvSpPr>
        <p:spPr>
          <a:xfrm rot="19687225">
            <a:off x="1070863" y="1542443"/>
            <a:ext cx="1224000" cy="1224000"/>
          </a:xfrm>
          <a:prstGeom prst="pie">
            <a:avLst>
              <a:gd name="adj1" fmla="val 5339055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C578EE-A2B9-6732-0280-3E96BAABF3A8}"/>
              </a:ext>
            </a:extLst>
          </p:cNvPr>
          <p:cNvSpPr/>
          <p:nvPr/>
        </p:nvSpPr>
        <p:spPr>
          <a:xfrm>
            <a:off x="3956492" y="1731463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36029F-7348-3119-FA96-11DE26CC18BC}"/>
              </a:ext>
            </a:extLst>
          </p:cNvPr>
          <p:cNvSpPr/>
          <p:nvPr/>
        </p:nvSpPr>
        <p:spPr>
          <a:xfrm rot="5400000">
            <a:off x="4297927" y="2086280"/>
            <a:ext cx="397129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1D62E395-B950-9D36-8D1D-083600BACBB3}"/>
              </a:ext>
            </a:extLst>
          </p:cNvPr>
          <p:cNvSpPr/>
          <p:nvPr/>
        </p:nvSpPr>
        <p:spPr>
          <a:xfrm rot="3594923">
            <a:off x="6815163" y="1504644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5C2BB81E-5D56-B47E-1F6D-4805BC6DE41B}"/>
              </a:ext>
            </a:extLst>
          </p:cNvPr>
          <p:cNvSpPr/>
          <p:nvPr/>
        </p:nvSpPr>
        <p:spPr>
          <a:xfrm rot="3595205">
            <a:off x="7353510" y="2143936"/>
            <a:ext cx="545473" cy="85859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DD4B2F0-F097-6FA9-7AE1-021C758CEB56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Oui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717118C-0A5B-3A47-A58A-3AC0C7DB71B4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5778E9F-DF72-6120-B3FC-A6DD9EA88CFE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D04CCF35-A119-3652-0932-B61FB894EE89}"/>
              </a:ext>
            </a:extLst>
          </p:cNvPr>
          <p:cNvSpPr txBox="1">
            <a:spLocks/>
          </p:cNvSpPr>
          <p:nvPr/>
        </p:nvSpPr>
        <p:spPr>
          <a:xfrm>
            <a:off x="8328342" y="6490149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130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69547-386E-0C8B-3FEA-CA4EA3E47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013F81-19AD-A997-DFB8-C4C59641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518452"/>
            <a:ext cx="8515349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que la partie coloriée représente un quart ?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C91C226-AB0E-CC3B-2B32-D6D975B72D25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B1A5D51-60E3-67D1-BBFD-26B3AD8C9E69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2BD783C-4E85-21D8-B9AB-E38B7D5D70A0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DC89E6EA-4328-2A4A-FF6A-6532B01FFF3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C840C8C-713B-F125-F3F9-262B3EEE7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7558AF0-4D4A-8227-E37F-46A1B5A93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667" y="1623627"/>
            <a:ext cx="1470924" cy="1478448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58A079C-74B3-61CB-7632-1E1F13CB9681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03890C11-5C3C-C9BA-238C-2E4C4941A76B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A1D62D79-7942-CDE3-D314-97E68BBE1FAC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3D6CE0E7-7DA9-2AB0-DD19-A570EF357F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53836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95504-6459-165B-9089-3A2B8243E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0EAA6-51F1-00B6-31D6-CDEE49721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845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8DB6522-6C9E-03B5-9E81-648AD8F9A16C}"/>
              </a:ext>
            </a:extLst>
          </p:cNvPr>
          <p:cNvSpPr txBox="1"/>
          <p:nvPr/>
        </p:nvSpPr>
        <p:spPr>
          <a:xfrm>
            <a:off x="307985" y="173146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A59D3AC-34E7-B7EE-D472-0B5CF33C5B75}"/>
              </a:ext>
            </a:extLst>
          </p:cNvPr>
          <p:cNvSpPr txBox="1"/>
          <p:nvPr/>
        </p:nvSpPr>
        <p:spPr>
          <a:xfrm>
            <a:off x="31870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E6E7959-736D-0C1C-7BA1-CC8D0D1C353A}"/>
              </a:ext>
            </a:extLst>
          </p:cNvPr>
          <p:cNvSpPr txBox="1"/>
          <p:nvPr/>
        </p:nvSpPr>
        <p:spPr>
          <a:xfrm>
            <a:off x="5828628" y="173894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184407C1-96FE-489C-776F-128A76E4916C}"/>
              </a:ext>
            </a:extLst>
          </p:cNvPr>
          <p:cNvSpPr/>
          <p:nvPr/>
        </p:nvSpPr>
        <p:spPr>
          <a:xfrm>
            <a:off x="6677690" y="1623627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DB8D07C-0D15-628C-686B-B7695AD56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13" y="1623627"/>
            <a:ext cx="1470924" cy="146140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4E40E8D-9010-F054-24A8-81C76AECE6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667" y="1623627"/>
            <a:ext cx="1470924" cy="1478448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D891405-C097-F1D4-3782-C2A7930A592F}"/>
              </a:ext>
            </a:extLst>
          </p:cNvPr>
          <p:cNvCxnSpPr>
            <a:stCxn id="8" idx="0"/>
            <a:endCxn id="8" idx="3"/>
          </p:cNvCxnSpPr>
          <p:nvPr/>
        </p:nvCxnSpPr>
        <p:spPr>
          <a:xfrm>
            <a:off x="7397690" y="1623627"/>
            <a:ext cx="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5046C5FD-697E-F0D4-1EFB-B04A4B44E7F9}"/>
              </a:ext>
            </a:extLst>
          </p:cNvPr>
          <p:cNvCxnSpPr>
            <a:cxnSpLocks/>
            <a:stCxn id="8" idx="5"/>
            <a:endCxn id="8" idx="1"/>
          </p:cNvCxnSpPr>
          <p:nvPr/>
        </p:nvCxnSpPr>
        <p:spPr>
          <a:xfrm flipH="1">
            <a:off x="7037690" y="2217627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F16A1FD0-9059-4F59-7030-BDE53A1C6AE9}"/>
              </a:ext>
            </a:extLst>
          </p:cNvPr>
          <p:cNvSpPr/>
          <p:nvPr/>
        </p:nvSpPr>
        <p:spPr>
          <a:xfrm>
            <a:off x="7037690" y="1623627"/>
            <a:ext cx="359998" cy="593988"/>
          </a:xfrm>
          <a:prstGeom prst="triangle">
            <a:avLst>
              <a:gd name="adj" fmla="val 100000"/>
            </a:avLst>
          </a:prstGeom>
          <a:solidFill>
            <a:srgbClr val="FF00FF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88F59B5-4666-32F7-34D5-D442F5C31EFA}"/>
              </a:ext>
            </a:extLst>
          </p:cNvPr>
          <p:cNvSpPr txBox="1"/>
          <p:nvPr/>
        </p:nvSpPr>
        <p:spPr>
          <a:xfrm>
            <a:off x="1067355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5E1D65D-23A7-B75B-8588-1613A6AA0E03}"/>
              </a:ext>
            </a:extLst>
          </p:cNvPr>
          <p:cNvSpPr txBox="1"/>
          <p:nvPr/>
        </p:nvSpPr>
        <p:spPr>
          <a:xfrm>
            <a:off x="3956491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Oui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B9409C9-1D07-F4E7-BD57-18592811E46C}"/>
              </a:ext>
            </a:extLst>
          </p:cNvPr>
          <p:cNvSpPr txBox="1"/>
          <p:nvPr/>
        </p:nvSpPr>
        <p:spPr>
          <a:xfrm>
            <a:off x="6845627" y="3301080"/>
            <a:ext cx="1482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Non</a:t>
            </a:r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B9F685C3-FC57-0E85-A2A1-F773DE0649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66134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1714</TotalTime>
  <Words>58</Words>
  <Application>Microsoft Office PowerPoint</Application>
  <PresentationFormat>Affichage à l'écran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Est-ce que la partie coloriée représente un demi ? </vt:lpstr>
      <vt:lpstr>Correction</vt:lpstr>
      <vt:lpstr>Est-ce que la partie coloriée représente un quart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69</cp:revision>
  <dcterms:created xsi:type="dcterms:W3CDTF">2023-02-07T14:55:57Z</dcterms:created>
  <dcterms:modified xsi:type="dcterms:W3CDTF">2025-09-13T08:35:53Z</dcterms:modified>
</cp:coreProperties>
</file>